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2"/>
  </p:notesMasterIdLst>
  <p:sldIdLst>
    <p:sldId id="278" r:id="rId5"/>
    <p:sldId id="285" r:id="rId6"/>
    <p:sldId id="279" r:id="rId7"/>
    <p:sldId id="280" r:id="rId8"/>
    <p:sldId id="286" r:id="rId9"/>
    <p:sldId id="287" r:id="rId10"/>
    <p:sldId id="284" r:id="rId11"/>
    <p:sldId id="283" r:id="rId12"/>
    <p:sldId id="281" r:id="rId13"/>
    <p:sldId id="282" r:id="rId14"/>
    <p:sldId id="289" r:id="rId15"/>
    <p:sldId id="288" r:id="rId16"/>
    <p:sldId id="292" r:id="rId17"/>
    <p:sldId id="291" r:id="rId18"/>
    <p:sldId id="290" r:id="rId19"/>
    <p:sldId id="293" r:id="rId20"/>
    <p:sldId id="29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75C99E-3C62-44EF-A3BB-07ABCA3E2321}" v="6" dt="2022-08-28T12:54:28.0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2" d="100"/>
          <a:sy n="72" d="100"/>
        </p:scale>
        <p:origin x="4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ijani, BM (Cognizant)" userId="240ac1fc-d2c6-4445-b2ee-213dc39e4401" providerId="ADAL" clId="{A675C99E-3C62-44EF-A3BB-07ABCA3E2321}"/>
    <pc:docChg chg="undo custSel addSld delSld modSld sldOrd">
      <pc:chgData name="Srijani, BM (Cognizant)" userId="240ac1fc-d2c6-4445-b2ee-213dc39e4401" providerId="ADAL" clId="{A675C99E-3C62-44EF-A3BB-07ABCA3E2321}" dt="2022-08-28T13:53:31.918" v="1166" actId="20577"/>
      <pc:docMkLst>
        <pc:docMk/>
      </pc:docMkLst>
      <pc:sldChg chg="modSp mod">
        <pc:chgData name="Srijani, BM (Cognizant)" userId="240ac1fc-d2c6-4445-b2ee-213dc39e4401" providerId="ADAL" clId="{A675C99E-3C62-44EF-A3BB-07ABCA3E2321}" dt="2022-08-28T13:45:06.845" v="1096" actId="1076"/>
        <pc:sldMkLst>
          <pc:docMk/>
          <pc:sldMk cId="4167884232" sldId="278"/>
        </pc:sldMkLst>
        <pc:spChg chg="mod">
          <ac:chgData name="Srijani, BM (Cognizant)" userId="240ac1fc-d2c6-4445-b2ee-213dc39e4401" providerId="ADAL" clId="{A675C99E-3C62-44EF-A3BB-07ABCA3E2321}" dt="2022-08-28T13:45:06.845" v="1096" actId="1076"/>
          <ac:spMkLst>
            <pc:docMk/>
            <pc:sldMk cId="4167884232" sldId="278"/>
            <ac:spMk id="2" creationId="{0D1F047C-C727-42A7-85C5-68C5AA1B1A93}"/>
          </ac:spMkLst>
        </pc:spChg>
        <pc:picChg chg="mod">
          <ac:chgData name="Srijani, BM (Cognizant)" userId="240ac1fc-d2c6-4445-b2ee-213dc39e4401" providerId="ADAL" clId="{A675C99E-3C62-44EF-A3BB-07ABCA3E2321}" dt="2022-08-28T13:44:51.081" v="1094" actId="1076"/>
          <ac:picMkLst>
            <pc:docMk/>
            <pc:sldMk cId="4167884232" sldId="278"/>
            <ac:picMk id="5" creationId="{F8A1C807-B9AD-4C9B-BF9F-60F03428998E}"/>
          </ac:picMkLst>
        </pc:picChg>
      </pc:sldChg>
      <pc:sldChg chg="modSp mod">
        <pc:chgData name="Srijani, BM (Cognizant)" userId="240ac1fc-d2c6-4445-b2ee-213dc39e4401" providerId="ADAL" clId="{A675C99E-3C62-44EF-A3BB-07ABCA3E2321}" dt="2022-08-28T13:48:27.852" v="1145" actId="20577"/>
        <pc:sldMkLst>
          <pc:docMk/>
          <pc:sldMk cId="3220235682" sldId="279"/>
        </pc:sldMkLst>
        <pc:spChg chg="mod">
          <ac:chgData name="Srijani, BM (Cognizant)" userId="240ac1fc-d2c6-4445-b2ee-213dc39e4401" providerId="ADAL" clId="{A675C99E-3C62-44EF-A3BB-07ABCA3E2321}" dt="2022-08-28T13:48:27.852" v="1145" actId="20577"/>
          <ac:spMkLst>
            <pc:docMk/>
            <pc:sldMk cId="3220235682" sldId="279"/>
            <ac:spMk id="4" creationId="{FD8C004B-E85D-498D-A96D-066D72677C01}"/>
          </ac:spMkLst>
        </pc:spChg>
      </pc:sldChg>
      <pc:sldChg chg="modSp mod">
        <pc:chgData name="Srijani, BM (Cognizant)" userId="240ac1fc-d2c6-4445-b2ee-213dc39e4401" providerId="ADAL" clId="{A675C99E-3C62-44EF-A3BB-07ABCA3E2321}" dt="2022-08-28T13:50:02.640" v="1149" actId="20577"/>
        <pc:sldMkLst>
          <pc:docMk/>
          <pc:sldMk cId="2912614827" sldId="280"/>
        </pc:sldMkLst>
        <pc:spChg chg="mod">
          <ac:chgData name="Srijani, BM (Cognizant)" userId="240ac1fc-d2c6-4445-b2ee-213dc39e4401" providerId="ADAL" clId="{A675C99E-3C62-44EF-A3BB-07ABCA3E2321}" dt="2022-08-28T13:50:02.640" v="1149" actId="20577"/>
          <ac:spMkLst>
            <pc:docMk/>
            <pc:sldMk cId="2912614827" sldId="280"/>
            <ac:spMk id="3" creationId="{2F48B148-D605-481E-B580-65FC0E8C5BBD}"/>
          </ac:spMkLst>
        </pc:spChg>
      </pc:sldChg>
      <pc:sldChg chg="addSp delSp modSp mod setBg">
        <pc:chgData name="Srijani, BM (Cognizant)" userId="240ac1fc-d2c6-4445-b2ee-213dc39e4401" providerId="ADAL" clId="{A675C99E-3C62-44EF-A3BB-07ABCA3E2321}" dt="2022-08-28T13:18:19.988" v="708" actId="20577"/>
        <pc:sldMkLst>
          <pc:docMk/>
          <pc:sldMk cId="4247057620" sldId="281"/>
        </pc:sldMkLst>
        <pc:spChg chg="mod">
          <ac:chgData name="Srijani, BM (Cognizant)" userId="240ac1fc-d2c6-4445-b2ee-213dc39e4401" providerId="ADAL" clId="{A675C99E-3C62-44EF-A3BB-07ABCA3E2321}" dt="2022-08-28T13:18:19.988" v="708" actId="20577"/>
          <ac:spMkLst>
            <pc:docMk/>
            <pc:sldMk cId="4247057620" sldId="281"/>
            <ac:spMk id="2" creationId="{4110522D-61B4-4DF9-BB98-78E50EA47D1E}"/>
          </ac:spMkLst>
        </pc:spChg>
        <pc:spChg chg="del mod">
          <ac:chgData name="Srijani, BM (Cognizant)" userId="240ac1fc-d2c6-4445-b2ee-213dc39e4401" providerId="ADAL" clId="{A675C99E-3C62-44EF-A3BB-07ABCA3E2321}" dt="2022-08-28T13:03:19.614" v="590" actId="22"/>
          <ac:spMkLst>
            <pc:docMk/>
            <pc:sldMk cId="4247057620" sldId="281"/>
            <ac:spMk id="3" creationId="{5739ED25-C309-423C-9297-3214D9BC8E5B}"/>
          </ac:spMkLst>
        </pc:spChg>
        <pc:spChg chg="add del">
          <ac:chgData name="Srijani, BM (Cognizant)" userId="240ac1fc-d2c6-4445-b2ee-213dc39e4401" providerId="ADAL" clId="{A675C99E-3C62-44EF-A3BB-07ABCA3E2321}" dt="2022-08-28T13:04:06.416" v="595" actId="26606"/>
          <ac:spMkLst>
            <pc:docMk/>
            <pc:sldMk cId="4247057620" sldId="281"/>
            <ac:spMk id="9" creationId="{35AF102B-82B6-ACCA-E1D1-9668058B00D3}"/>
          </ac:spMkLst>
        </pc:spChg>
        <pc:spChg chg="add del">
          <ac:chgData name="Srijani, BM (Cognizant)" userId="240ac1fc-d2c6-4445-b2ee-213dc39e4401" providerId="ADAL" clId="{A675C99E-3C62-44EF-A3BB-07ABCA3E2321}" dt="2022-08-28T13:04:06.416" v="595" actId="26606"/>
          <ac:spMkLst>
            <pc:docMk/>
            <pc:sldMk cId="4247057620" sldId="281"/>
            <ac:spMk id="12" creationId="{A98FD4FC-479A-4C2B-84A5-CF81E055FBC0}"/>
          </ac:spMkLst>
        </pc:spChg>
        <pc:spChg chg="add del">
          <ac:chgData name="Srijani, BM (Cognizant)" userId="240ac1fc-d2c6-4445-b2ee-213dc39e4401" providerId="ADAL" clId="{A675C99E-3C62-44EF-A3BB-07ABCA3E2321}" dt="2022-08-28T13:04:06.416" v="595" actId="26606"/>
          <ac:spMkLst>
            <pc:docMk/>
            <pc:sldMk cId="4247057620" sldId="281"/>
            <ac:spMk id="14" creationId="{37D54B6C-87D0-4C03-8335-3955179D2B5B}"/>
          </ac:spMkLst>
        </pc:spChg>
        <pc:picChg chg="add mod ord">
          <ac:chgData name="Srijani, BM (Cognizant)" userId="240ac1fc-d2c6-4445-b2ee-213dc39e4401" providerId="ADAL" clId="{A675C99E-3C62-44EF-A3BB-07ABCA3E2321}" dt="2022-08-28T13:04:29.486" v="601" actId="14100"/>
          <ac:picMkLst>
            <pc:docMk/>
            <pc:sldMk cId="4247057620" sldId="281"/>
            <ac:picMk id="5" creationId="{E85965E2-3FE1-4D41-8F06-C534174889CE}"/>
          </ac:picMkLst>
        </pc:picChg>
      </pc:sldChg>
      <pc:sldChg chg="addSp delSp modSp mod">
        <pc:chgData name="Srijani, BM (Cognizant)" userId="240ac1fc-d2c6-4445-b2ee-213dc39e4401" providerId="ADAL" clId="{A675C99E-3C62-44EF-A3BB-07ABCA3E2321}" dt="2022-08-28T13:18:14.324" v="706" actId="20577"/>
        <pc:sldMkLst>
          <pc:docMk/>
          <pc:sldMk cId="2511853007" sldId="282"/>
        </pc:sldMkLst>
        <pc:spChg chg="mod">
          <ac:chgData name="Srijani, BM (Cognizant)" userId="240ac1fc-d2c6-4445-b2ee-213dc39e4401" providerId="ADAL" clId="{A675C99E-3C62-44EF-A3BB-07ABCA3E2321}" dt="2022-08-28T13:18:14.324" v="706" actId="20577"/>
          <ac:spMkLst>
            <pc:docMk/>
            <pc:sldMk cId="2511853007" sldId="282"/>
            <ac:spMk id="2" creationId="{912890C3-02A0-426F-9833-3036742D9594}"/>
          </ac:spMkLst>
        </pc:spChg>
        <pc:spChg chg="del mod">
          <ac:chgData name="Srijani, BM (Cognizant)" userId="240ac1fc-d2c6-4445-b2ee-213dc39e4401" providerId="ADAL" clId="{A675C99E-3C62-44EF-A3BB-07ABCA3E2321}" dt="2022-08-28T13:06:59.904" v="623" actId="22"/>
          <ac:spMkLst>
            <pc:docMk/>
            <pc:sldMk cId="2511853007" sldId="282"/>
            <ac:spMk id="3" creationId="{395BF817-94D7-4A89-AECE-E8F7C38793DF}"/>
          </ac:spMkLst>
        </pc:spChg>
        <pc:picChg chg="add mod ord">
          <ac:chgData name="Srijani, BM (Cognizant)" userId="240ac1fc-d2c6-4445-b2ee-213dc39e4401" providerId="ADAL" clId="{A675C99E-3C62-44EF-A3BB-07ABCA3E2321}" dt="2022-08-28T13:08:52.981" v="650" actId="14100"/>
          <ac:picMkLst>
            <pc:docMk/>
            <pc:sldMk cId="2511853007" sldId="282"/>
            <ac:picMk id="5" creationId="{A3F04A86-CA5B-40F8-BC99-49EA11314823}"/>
          </ac:picMkLst>
        </pc:picChg>
        <pc:picChg chg="add del">
          <ac:chgData name="Srijani, BM (Cognizant)" userId="240ac1fc-d2c6-4445-b2ee-213dc39e4401" providerId="ADAL" clId="{A675C99E-3C62-44EF-A3BB-07ABCA3E2321}" dt="2022-08-28T13:07:34.279" v="629" actId="478"/>
          <ac:picMkLst>
            <pc:docMk/>
            <pc:sldMk cId="2511853007" sldId="282"/>
            <ac:picMk id="7" creationId="{1947C6E7-77C2-4D00-A4E6-F98AD057C94A}"/>
          </ac:picMkLst>
        </pc:picChg>
      </pc:sldChg>
      <pc:sldChg chg="addSp delSp modSp mod">
        <pc:chgData name="Srijani, BM (Cognizant)" userId="240ac1fc-d2c6-4445-b2ee-213dc39e4401" providerId="ADAL" clId="{A675C99E-3C62-44EF-A3BB-07ABCA3E2321}" dt="2022-08-28T13:00:38.504" v="587" actId="1076"/>
        <pc:sldMkLst>
          <pc:docMk/>
          <pc:sldMk cId="1405413941" sldId="283"/>
        </pc:sldMkLst>
        <pc:spChg chg="del mod">
          <ac:chgData name="Srijani, BM (Cognizant)" userId="240ac1fc-d2c6-4445-b2ee-213dc39e4401" providerId="ADAL" clId="{A675C99E-3C62-44EF-A3BB-07ABCA3E2321}" dt="2022-08-28T12:54:48.074" v="562" actId="478"/>
          <ac:spMkLst>
            <pc:docMk/>
            <pc:sldMk cId="1405413941" sldId="283"/>
            <ac:spMk id="2" creationId="{89559F60-4CE1-4E2F-86EA-1B60679F1F4A}"/>
          </ac:spMkLst>
        </pc:spChg>
        <pc:spChg chg="add mod">
          <ac:chgData name="Srijani, BM (Cognizant)" userId="240ac1fc-d2c6-4445-b2ee-213dc39e4401" providerId="ADAL" clId="{A675C99E-3C62-44EF-A3BB-07ABCA3E2321}" dt="2022-08-28T12:53:06.916" v="443" actId="20577"/>
          <ac:spMkLst>
            <pc:docMk/>
            <pc:sldMk cId="1405413941" sldId="283"/>
            <ac:spMk id="4" creationId="{ABA99DF8-C523-41CF-8CEC-6CD22421EE06}"/>
          </ac:spMkLst>
        </pc:spChg>
        <pc:spChg chg="mod">
          <ac:chgData name="Srijani, BM (Cognizant)" userId="240ac1fc-d2c6-4445-b2ee-213dc39e4401" providerId="ADAL" clId="{A675C99E-3C62-44EF-A3BB-07ABCA3E2321}" dt="2022-08-28T12:58:59.399" v="585" actId="20577"/>
          <ac:spMkLst>
            <pc:docMk/>
            <pc:sldMk cId="1405413941" sldId="283"/>
            <ac:spMk id="24" creationId="{F260476B-CCA6-412B-A9C5-399C34AE6F05}"/>
          </ac:spMkLst>
        </pc:spChg>
        <pc:picChg chg="mod">
          <ac:chgData name="Srijani, BM (Cognizant)" userId="240ac1fc-d2c6-4445-b2ee-213dc39e4401" providerId="ADAL" clId="{A675C99E-3C62-44EF-A3BB-07ABCA3E2321}" dt="2022-08-28T13:00:38.504" v="587" actId="1076"/>
          <ac:picMkLst>
            <pc:docMk/>
            <pc:sldMk cId="1405413941" sldId="283"/>
            <ac:picMk id="3" creationId="{72B2D6DE-C9B5-4678-91EF-77E85F2350DA}"/>
          </ac:picMkLst>
        </pc:picChg>
      </pc:sldChg>
      <pc:sldChg chg="addSp delSp modSp mod">
        <pc:chgData name="Srijani, BM (Cognizant)" userId="240ac1fc-d2c6-4445-b2ee-213dc39e4401" providerId="ADAL" clId="{A675C99E-3C62-44EF-A3BB-07ABCA3E2321}" dt="2022-08-28T12:52:08.958" v="437" actId="14100"/>
        <pc:sldMkLst>
          <pc:docMk/>
          <pc:sldMk cId="101920715" sldId="284"/>
        </pc:sldMkLst>
        <pc:spChg chg="mod">
          <ac:chgData name="Srijani, BM (Cognizant)" userId="240ac1fc-d2c6-4445-b2ee-213dc39e4401" providerId="ADAL" clId="{A675C99E-3C62-44EF-A3BB-07ABCA3E2321}" dt="2022-08-28T12:52:01.976" v="436" actId="20577"/>
          <ac:spMkLst>
            <pc:docMk/>
            <pc:sldMk cId="101920715" sldId="284"/>
            <ac:spMk id="2" creationId="{89559F60-4CE1-4E2F-86EA-1B60679F1F4A}"/>
          </ac:spMkLst>
        </pc:spChg>
        <pc:spChg chg="add del mod">
          <ac:chgData name="Srijani, BM (Cognizant)" userId="240ac1fc-d2c6-4445-b2ee-213dc39e4401" providerId="ADAL" clId="{A675C99E-3C62-44EF-A3BB-07ABCA3E2321}" dt="2022-08-28T12:49:41.905" v="358"/>
          <ac:spMkLst>
            <pc:docMk/>
            <pc:sldMk cId="101920715" sldId="284"/>
            <ac:spMk id="4" creationId="{DB7BCFE8-F727-4709-B9DB-8D1D3AF09B2B}"/>
          </ac:spMkLst>
        </pc:spChg>
        <pc:spChg chg="add mod">
          <ac:chgData name="Srijani, BM (Cognizant)" userId="240ac1fc-d2c6-4445-b2ee-213dc39e4401" providerId="ADAL" clId="{A675C99E-3C62-44EF-A3BB-07ABCA3E2321}" dt="2022-08-28T12:50:33.012" v="390" actId="207"/>
          <ac:spMkLst>
            <pc:docMk/>
            <pc:sldMk cId="101920715" sldId="284"/>
            <ac:spMk id="5" creationId="{2067E9B0-0026-4006-923D-BF42786722A8}"/>
          </ac:spMkLst>
        </pc:spChg>
        <pc:spChg chg="mod">
          <ac:chgData name="Srijani, BM (Cognizant)" userId="240ac1fc-d2c6-4445-b2ee-213dc39e4401" providerId="ADAL" clId="{A675C99E-3C62-44EF-A3BB-07ABCA3E2321}" dt="2022-08-28T12:52:08.958" v="437" actId="14100"/>
          <ac:spMkLst>
            <pc:docMk/>
            <pc:sldMk cId="101920715" sldId="284"/>
            <ac:spMk id="24" creationId="{F260476B-CCA6-412B-A9C5-399C34AE6F05}"/>
          </ac:spMkLst>
        </pc:spChg>
        <pc:picChg chg="mod">
          <ac:chgData name="Srijani, BM (Cognizant)" userId="240ac1fc-d2c6-4445-b2ee-213dc39e4401" providerId="ADAL" clId="{A675C99E-3C62-44EF-A3BB-07ABCA3E2321}" dt="2022-08-28T12:49:50.906" v="359" actId="1076"/>
          <ac:picMkLst>
            <pc:docMk/>
            <pc:sldMk cId="101920715" sldId="284"/>
            <ac:picMk id="3" creationId="{72B2D6DE-C9B5-4678-91EF-77E85F2350DA}"/>
          </ac:picMkLst>
        </pc:picChg>
      </pc:sldChg>
      <pc:sldChg chg="modSp mod">
        <pc:chgData name="Srijani, BM (Cognizant)" userId="240ac1fc-d2c6-4445-b2ee-213dc39e4401" providerId="ADAL" clId="{A675C99E-3C62-44EF-A3BB-07ABCA3E2321}" dt="2022-08-28T13:47:27.228" v="1132" actId="20577"/>
        <pc:sldMkLst>
          <pc:docMk/>
          <pc:sldMk cId="785011736" sldId="285"/>
        </pc:sldMkLst>
        <pc:spChg chg="mod">
          <ac:chgData name="Srijani, BM (Cognizant)" userId="240ac1fc-d2c6-4445-b2ee-213dc39e4401" providerId="ADAL" clId="{A675C99E-3C62-44EF-A3BB-07ABCA3E2321}" dt="2022-08-28T13:45:32.367" v="1097" actId="20577"/>
          <ac:spMkLst>
            <pc:docMk/>
            <pc:sldMk cId="785011736" sldId="285"/>
            <ac:spMk id="2" creationId="{4110522D-61B4-4DF9-BB98-78E50EA47D1E}"/>
          </ac:spMkLst>
        </pc:spChg>
        <pc:spChg chg="mod">
          <ac:chgData name="Srijani, BM (Cognizant)" userId="240ac1fc-d2c6-4445-b2ee-213dc39e4401" providerId="ADAL" clId="{A675C99E-3C62-44EF-A3BB-07ABCA3E2321}" dt="2022-08-28T13:47:27.228" v="1132" actId="20577"/>
          <ac:spMkLst>
            <pc:docMk/>
            <pc:sldMk cId="785011736" sldId="285"/>
            <ac:spMk id="3" creationId="{5739ED25-C309-423C-9297-3214D9BC8E5B}"/>
          </ac:spMkLst>
        </pc:spChg>
      </pc:sldChg>
      <pc:sldChg chg="modSp mod">
        <pc:chgData name="Srijani, BM (Cognizant)" userId="240ac1fc-d2c6-4445-b2ee-213dc39e4401" providerId="ADAL" clId="{A675C99E-3C62-44EF-A3BB-07ABCA3E2321}" dt="2022-08-28T12:48:43.279" v="353"/>
        <pc:sldMkLst>
          <pc:docMk/>
          <pc:sldMk cId="1654050628" sldId="286"/>
        </pc:sldMkLst>
        <pc:spChg chg="mod">
          <ac:chgData name="Srijani, BM (Cognizant)" userId="240ac1fc-d2c6-4445-b2ee-213dc39e4401" providerId="ADAL" clId="{A675C99E-3C62-44EF-A3BB-07ABCA3E2321}" dt="2022-08-28T12:48:43.279" v="353"/>
          <ac:spMkLst>
            <pc:docMk/>
            <pc:sldMk cId="1654050628" sldId="286"/>
            <ac:spMk id="3" creationId="{2F48B148-D605-481E-B580-65FC0E8C5BBD}"/>
          </ac:spMkLst>
        </pc:spChg>
      </pc:sldChg>
      <pc:sldChg chg="modSp mod">
        <pc:chgData name="Srijani, BM (Cognizant)" userId="240ac1fc-d2c6-4445-b2ee-213dc39e4401" providerId="ADAL" clId="{A675C99E-3C62-44EF-A3BB-07ABCA3E2321}" dt="2022-08-28T13:53:31.918" v="1166" actId="20577"/>
        <pc:sldMkLst>
          <pc:docMk/>
          <pc:sldMk cId="1768584222" sldId="287"/>
        </pc:sldMkLst>
        <pc:spChg chg="mod">
          <ac:chgData name="Srijani, BM (Cognizant)" userId="240ac1fc-d2c6-4445-b2ee-213dc39e4401" providerId="ADAL" clId="{A675C99E-3C62-44EF-A3BB-07ABCA3E2321}" dt="2022-08-28T13:53:31.918" v="1166" actId="20577"/>
          <ac:spMkLst>
            <pc:docMk/>
            <pc:sldMk cId="1768584222" sldId="287"/>
            <ac:spMk id="3" creationId="{2F48B148-D605-481E-B580-65FC0E8C5BBD}"/>
          </ac:spMkLst>
        </pc:spChg>
      </pc:sldChg>
      <pc:sldChg chg="new del">
        <pc:chgData name="Srijani, BM (Cognizant)" userId="240ac1fc-d2c6-4445-b2ee-213dc39e4401" providerId="ADAL" clId="{A675C99E-3C62-44EF-A3BB-07ABCA3E2321}" dt="2022-08-28T12:49:28.524" v="355" actId="680"/>
        <pc:sldMkLst>
          <pc:docMk/>
          <pc:sldMk cId="338005999" sldId="288"/>
        </pc:sldMkLst>
      </pc:sldChg>
      <pc:sldChg chg="addSp delSp modSp new mod ord">
        <pc:chgData name="Srijani, BM (Cognizant)" userId="240ac1fc-d2c6-4445-b2ee-213dc39e4401" providerId="ADAL" clId="{A675C99E-3C62-44EF-A3BB-07ABCA3E2321}" dt="2022-08-28T13:27:52.945" v="714" actId="14100"/>
        <pc:sldMkLst>
          <pc:docMk/>
          <pc:sldMk cId="1336969657" sldId="288"/>
        </pc:sldMkLst>
        <pc:spChg chg="mod">
          <ac:chgData name="Srijani, BM (Cognizant)" userId="240ac1fc-d2c6-4445-b2ee-213dc39e4401" providerId="ADAL" clId="{A675C99E-3C62-44EF-A3BB-07ABCA3E2321}" dt="2022-08-28T13:18:03.914" v="702" actId="14100"/>
          <ac:spMkLst>
            <pc:docMk/>
            <pc:sldMk cId="1336969657" sldId="288"/>
            <ac:spMk id="2" creationId="{97608D07-BD21-4957-9690-0F57F4750FAD}"/>
          </ac:spMkLst>
        </pc:spChg>
        <pc:spChg chg="del mod">
          <ac:chgData name="Srijani, BM (Cognizant)" userId="240ac1fc-d2c6-4445-b2ee-213dc39e4401" providerId="ADAL" clId="{A675C99E-3C62-44EF-A3BB-07ABCA3E2321}" dt="2022-08-28T13:27:38.303" v="710" actId="22"/>
          <ac:spMkLst>
            <pc:docMk/>
            <pc:sldMk cId="1336969657" sldId="288"/>
            <ac:spMk id="3" creationId="{C4D9ACD8-E9FB-4B50-84DF-03AE3BBF9045}"/>
          </ac:spMkLst>
        </pc:spChg>
        <pc:picChg chg="add mod ord">
          <ac:chgData name="Srijani, BM (Cognizant)" userId="240ac1fc-d2c6-4445-b2ee-213dc39e4401" providerId="ADAL" clId="{A675C99E-3C62-44EF-A3BB-07ABCA3E2321}" dt="2022-08-28T13:27:52.945" v="714" actId="14100"/>
          <ac:picMkLst>
            <pc:docMk/>
            <pc:sldMk cId="1336969657" sldId="288"/>
            <ac:picMk id="5" creationId="{E6A80E33-59A8-44D5-B42A-4527A71B0BF6}"/>
          </ac:picMkLst>
        </pc:picChg>
      </pc:sldChg>
      <pc:sldChg chg="addSp delSp modSp new mod ord">
        <pc:chgData name="Srijani, BM (Cognizant)" userId="240ac1fc-d2c6-4445-b2ee-213dc39e4401" providerId="ADAL" clId="{A675C99E-3C62-44EF-A3BB-07ABCA3E2321}" dt="2022-08-28T13:18:08.835" v="704" actId="20577"/>
        <pc:sldMkLst>
          <pc:docMk/>
          <pc:sldMk cId="3479353119" sldId="289"/>
        </pc:sldMkLst>
        <pc:spChg chg="mod">
          <ac:chgData name="Srijani, BM (Cognizant)" userId="240ac1fc-d2c6-4445-b2ee-213dc39e4401" providerId="ADAL" clId="{A675C99E-3C62-44EF-A3BB-07ABCA3E2321}" dt="2022-08-28T13:18:08.835" v="704" actId="20577"/>
          <ac:spMkLst>
            <pc:docMk/>
            <pc:sldMk cId="3479353119" sldId="289"/>
            <ac:spMk id="2" creationId="{A79895F7-D796-40B2-8927-0E46CB5717D3}"/>
          </ac:spMkLst>
        </pc:spChg>
        <pc:spChg chg="del mod">
          <ac:chgData name="Srijani, BM (Cognizant)" userId="240ac1fc-d2c6-4445-b2ee-213dc39e4401" providerId="ADAL" clId="{A675C99E-3C62-44EF-A3BB-07ABCA3E2321}" dt="2022-08-28T13:09:56.338" v="662" actId="22"/>
          <ac:spMkLst>
            <pc:docMk/>
            <pc:sldMk cId="3479353119" sldId="289"/>
            <ac:spMk id="3" creationId="{64F4F8D7-0887-4534-A103-2D75537F946F}"/>
          </ac:spMkLst>
        </pc:spChg>
        <pc:picChg chg="add mod ord">
          <ac:chgData name="Srijani, BM (Cognizant)" userId="240ac1fc-d2c6-4445-b2ee-213dc39e4401" providerId="ADAL" clId="{A675C99E-3C62-44EF-A3BB-07ABCA3E2321}" dt="2022-08-28T13:10:18.704" v="667" actId="14100"/>
          <ac:picMkLst>
            <pc:docMk/>
            <pc:sldMk cId="3479353119" sldId="289"/>
            <ac:picMk id="5" creationId="{B2E0B129-4531-400D-9A5A-0DF979244163}"/>
          </ac:picMkLst>
        </pc:picChg>
      </pc:sldChg>
      <pc:sldChg chg="addSp delSp modSp new mod">
        <pc:chgData name="Srijani, BM (Cognizant)" userId="240ac1fc-d2c6-4445-b2ee-213dc39e4401" providerId="ADAL" clId="{A675C99E-3C62-44EF-A3BB-07ABCA3E2321}" dt="2022-08-28T13:32:30.044" v="783" actId="14100"/>
        <pc:sldMkLst>
          <pc:docMk/>
          <pc:sldMk cId="2884638026" sldId="290"/>
        </pc:sldMkLst>
        <pc:spChg chg="mod">
          <ac:chgData name="Srijani, BM (Cognizant)" userId="240ac1fc-d2c6-4445-b2ee-213dc39e4401" providerId="ADAL" clId="{A675C99E-3C62-44EF-A3BB-07ABCA3E2321}" dt="2022-08-28T13:32:13.055" v="777" actId="1076"/>
          <ac:spMkLst>
            <pc:docMk/>
            <pc:sldMk cId="2884638026" sldId="290"/>
            <ac:spMk id="2" creationId="{C9C972FC-00EF-4C46-92CB-74C8524D50C2}"/>
          </ac:spMkLst>
        </pc:spChg>
        <pc:spChg chg="del mod">
          <ac:chgData name="Srijani, BM (Cognizant)" userId="240ac1fc-d2c6-4445-b2ee-213dc39e4401" providerId="ADAL" clId="{A675C99E-3C62-44EF-A3BB-07ABCA3E2321}" dt="2022-08-28T13:32:15.989" v="779" actId="22"/>
          <ac:spMkLst>
            <pc:docMk/>
            <pc:sldMk cId="2884638026" sldId="290"/>
            <ac:spMk id="3" creationId="{996B5A37-AF03-4F0B-8035-75AB39D97753}"/>
          </ac:spMkLst>
        </pc:spChg>
        <pc:picChg chg="add mod ord">
          <ac:chgData name="Srijani, BM (Cognizant)" userId="240ac1fc-d2c6-4445-b2ee-213dc39e4401" providerId="ADAL" clId="{A675C99E-3C62-44EF-A3BB-07ABCA3E2321}" dt="2022-08-28T13:32:30.044" v="783" actId="14100"/>
          <ac:picMkLst>
            <pc:docMk/>
            <pc:sldMk cId="2884638026" sldId="290"/>
            <ac:picMk id="5" creationId="{3C83EB87-2224-46B6-9508-C9CBDA2A7378}"/>
          </ac:picMkLst>
        </pc:picChg>
      </pc:sldChg>
      <pc:sldChg chg="new del">
        <pc:chgData name="Srijani, BM (Cognizant)" userId="240ac1fc-d2c6-4445-b2ee-213dc39e4401" providerId="ADAL" clId="{A675C99E-3C62-44EF-A3BB-07ABCA3E2321}" dt="2022-08-28T13:28:12.201" v="716" actId="680"/>
        <pc:sldMkLst>
          <pc:docMk/>
          <pc:sldMk cId="3179936933" sldId="290"/>
        </pc:sldMkLst>
      </pc:sldChg>
      <pc:sldChg chg="addSp delSp modSp new mod ord">
        <pc:chgData name="Srijani, BM (Cognizant)" userId="240ac1fc-d2c6-4445-b2ee-213dc39e4401" providerId="ADAL" clId="{A675C99E-3C62-44EF-A3BB-07ABCA3E2321}" dt="2022-08-28T13:34:49.836" v="838"/>
        <pc:sldMkLst>
          <pc:docMk/>
          <pc:sldMk cId="1835759240" sldId="291"/>
        </pc:sldMkLst>
        <pc:spChg chg="mod">
          <ac:chgData name="Srijani, BM (Cognizant)" userId="240ac1fc-d2c6-4445-b2ee-213dc39e4401" providerId="ADAL" clId="{A675C99E-3C62-44EF-A3BB-07ABCA3E2321}" dt="2022-08-28T13:34:26.666" v="832" actId="14100"/>
          <ac:spMkLst>
            <pc:docMk/>
            <pc:sldMk cId="1835759240" sldId="291"/>
            <ac:spMk id="2" creationId="{3AC37481-D01F-44B3-A929-7FC00256C438}"/>
          </ac:spMkLst>
        </pc:spChg>
        <pc:spChg chg="del mod">
          <ac:chgData name="Srijani, BM (Cognizant)" userId="240ac1fc-d2c6-4445-b2ee-213dc39e4401" providerId="ADAL" clId="{A675C99E-3C62-44EF-A3BB-07ABCA3E2321}" dt="2022-08-28T13:34:07.279" v="804" actId="22"/>
          <ac:spMkLst>
            <pc:docMk/>
            <pc:sldMk cId="1835759240" sldId="291"/>
            <ac:spMk id="3" creationId="{B201561D-1DA5-4C4A-98C3-DB4B0DB67A1B}"/>
          </ac:spMkLst>
        </pc:spChg>
        <pc:picChg chg="add mod ord">
          <ac:chgData name="Srijani, BM (Cognizant)" userId="240ac1fc-d2c6-4445-b2ee-213dc39e4401" providerId="ADAL" clId="{A675C99E-3C62-44EF-A3BB-07ABCA3E2321}" dt="2022-08-28T13:34:38.861" v="836" actId="14100"/>
          <ac:picMkLst>
            <pc:docMk/>
            <pc:sldMk cId="1835759240" sldId="291"/>
            <ac:picMk id="5" creationId="{B31385CD-C8BB-4607-81BB-43EF01A9E6AF}"/>
          </ac:picMkLst>
        </pc:picChg>
      </pc:sldChg>
      <pc:sldChg chg="addSp delSp modSp new mod ord">
        <pc:chgData name="Srijani, BM (Cognizant)" userId="240ac1fc-d2c6-4445-b2ee-213dc39e4401" providerId="ADAL" clId="{A675C99E-3C62-44EF-A3BB-07ABCA3E2321}" dt="2022-08-28T13:30:25.510" v="747"/>
        <pc:sldMkLst>
          <pc:docMk/>
          <pc:sldMk cId="2784407899" sldId="292"/>
        </pc:sldMkLst>
        <pc:spChg chg="mod">
          <ac:chgData name="Srijani, BM (Cognizant)" userId="240ac1fc-d2c6-4445-b2ee-213dc39e4401" providerId="ADAL" clId="{A675C99E-3C62-44EF-A3BB-07ABCA3E2321}" dt="2022-08-28T13:28:44.192" v="740" actId="14100"/>
          <ac:spMkLst>
            <pc:docMk/>
            <pc:sldMk cId="2784407899" sldId="292"/>
            <ac:spMk id="2" creationId="{81CCEDAA-E10F-4031-A104-7532122DFA13}"/>
          </ac:spMkLst>
        </pc:spChg>
        <pc:spChg chg="del">
          <ac:chgData name="Srijani, BM (Cognizant)" userId="240ac1fc-d2c6-4445-b2ee-213dc39e4401" providerId="ADAL" clId="{A675C99E-3C62-44EF-A3BB-07ABCA3E2321}" dt="2022-08-28T13:30:02.443" v="741" actId="22"/>
          <ac:spMkLst>
            <pc:docMk/>
            <pc:sldMk cId="2784407899" sldId="292"/>
            <ac:spMk id="3" creationId="{B07A4481-9B2D-48DA-B19A-9FEB0C411B53}"/>
          </ac:spMkLst>
        </pc:spChg>
        <pc:picChg chg="add mod ord">
          <ac:chgData name="Srijani, BM (Cognizant)" userId="240ac1fc-d2c6-4445-b2ee-213dc39e4401" providerId="ADAL" clId="{A675C99E-3C62-44EF-A3BB-07ABCA3E2321}" dt="2022-08-28T13:30:16.296" v="745" actId="14100"/>
          <ac:picMkLst>
            <pc:docMk/>
            <pc:sldMk cId="2784407899" sldId="292"/>
            <ac:picMk id="5" creationId="{3BF39877-632A-492B-BE64-162591C605B4}"/>
          </ac:picMkLst>
        </pc:picChg>
      </pc:sldChg>
      <pc:sldChg chg="addSp delSp modSp new mod">
        <pc:chgData name="Srijani, BM (Cognizant)" userId="240ac1fc-d2c6-4445-b2ee-213dc39e4401" providerId="ADAL" clId="{A675C99E-3C62-44EF-A3BB-07ABCA3E2321}" dt="2022-08-28T13:39:15.282" v="862" actId="14100"/>
        <pc:sldMkLst>
          <pc:docMk/>
          <pc:sldMk cId="1315762378" sldId="293"/>
        </pc:sldMkLst>
        <pc:spChg chg="mod">
          <ac:chgData name="Srijani, BM (Cognizant)" userId="240ac1fc-d2c6-4445-b2ee-213dc39e4401" providerId="ADAL" clId="{A675C99E-3C62-44EF-A3BB-07ABCA3E2321}" dt="2022-08-28T13:35:34.022" v="856" actId="1076"/>
          <ac:spMkLst>
            <pc:docMk/>
            <pc:sldMk cId="1315762378" sldId="293"/>
            <ac:spMk id="2" creationId="{B5BE4CA4-D803-4529-AC0D-FE5E621D627F}"/>
          </ac:spMkLst>
        </pc:spChg>
        <pc:spChg chg="del mod">
          <ac:chgData name="Srijani, BM (Cognizant)" userId="240ac1fc-d2c6-4445-b2ee-213dc39e4401" providerId="ADAL" clId="{A675C99E-3C62-44EF-A3BB-07ABCA3E2321}" dt="2022-08-28T13:39:00.978" v="858" actId="22"/>
          <ac:spMkLst>
            <pc:docMk/>
            <pc:sldMk cId="1315762378" sldId="293"/>
            <ac:spMk id="3" creationId="{E5DA9C8C-603B-4ECB-BAC3-3FDC7ECC52CE}"/>
          </ac:spMkLst>
        </pc:spChg>
        <pc:picChg chg="add mod ord">
          <ac:chgData name="Srijani, BM (Cognizant)" userId="240ac1fc-d2c6-4445-b2ee-213dc39e4401" providerId="ADAL" clId="{A675C99E-3C62-44EF-A3BB-07ABCA3E2321}" dt="2022-08-28T13:39:15.282" v="862" actId="14100"/>
          <ac:picMkLst>
            <pc:docMk/>
            <pc:sldMk cId="1315762378" sldId="293"/>
            <ac:picMk id="5" creationId="{8EA2401F-C4F6-453F-BB43-82541F3848BD}"/>
          </ac:picMkLst>
        </pc:picChg>
      </pc:sldChg>
      <pc:sldChg chg="modSp new mod">
        <pc:chgData name="Srijani, BM (Cognizant)" userId="240ac1fc-d2c6-4445-b2ee-213dc39e4401" providerId="ADAL" clId="{A675C99E-3C62-44EF-A3BB-07ABCA3E2321}" dt="2022-08-28T13:43:42.694" v="1091" actId="20577"/>
        <pc:sldMkLst>
          <pc:docMk/>
          <pc:sldMk cId="492213142" sldId="294"/>
        </pc:sldMkLst>
        <pc:spChg chg="mod">
          <ac:chgData name="Srijani, BM (Cognizant)" userId="240ac1fc-d2c6-4445-b2ee-213dc39e4401" providerId="ADAL" clId="{A675C99E-3C62-44EF-A3BB-07ABCA3E2321}" dt="2022-08-28T13:41:25.580" v="881" actId="20577"/>
          <ac:spMkLst>
            <pc:docMk/>
            <pc:sldMk cId="492213142" sldId="294"/>
            <ac:spMk id="2" creationId="{CC2D8188-8DCA-4E51-A2C6-3C49DD3B0293}"/>
          </ac:spMkLst>
        </pc:spChg>
        <pc:spChg chg="mod">
          <ac:chgData name="Srijani, BM (Cognizant)" userId="240ac1fc-d2c6-4445-b2ee-213dc39e4401" providerId="ADAL" clId="{A675C99E-3C62-44EF-A3BB-07ABCA3E2321}" dt="2022-08-28T13:43:42.694" v="1091" actId="20577"/>
          <ac:spMkLst>
            <pc:docMk/>
            <pc:sldMk cId="492213142" sldId="294"/>
            <ac:spMk id="3" creationId="{A2499F0B-AEC6-4433-BE5D-AD9AD96BBA31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8/28/2022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0560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5416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24270" y="1673523"/>
            <a:ext cx="3973455" cy="1407027"/>
          </a:xfrm>
        </p:spPr>
        <p:txBody>
          <a:bodyPr>
            <a:noAutofit/>
          </a:bodyPr>
          <a:lstStyle/>
          <a:p>
            <a:pPr algn="l"/>
            <a:r>
              <a:rPr lang="en-US" sz="4800" dirty="0"/>
              <a:t>DIGITAL BOOKS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 fontScale="92500"/>
          </a:bodyPr>
          <a:lstStyle/>
          <a:p>
            <a:pPr algn="l"/>
            <a:r>
              <a:rPr lang="en-US" dirty="0"/>
              <a:t>PROJECT BY : </a:t>
            </a:r>
          </a:p>
          <a:p>
            <a:pPr algn="l"/>
            <a:r>
              <a:rPr lang="en-US" dirty="0"/>
              <a:t>                         SRIJANI BM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890C3-02A0-426F-9833-3036742D9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78" y="231913"/>
            <a:ext cx="3459422" cy="563217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Sign Up page 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F04A86-CA5B-40F8-BC99-49EA113148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074" y="934278"/>
            <a:ext cx="11499272" cy="5591213"/>
          </a:xfrm>
        </p:spPr>
      </p:pic>
    </p:spTree>
    <p:extLst>
      <p:ext uri="{BB962C8B-B14F-4D97-AF65-F5344CB8AC3E}">
        <p14:creationId xmlns:p14="http://schemas.microsoft.com/office/powerpoint/2010/main" val="2511853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895F7-D796-40B2-8927-0E46CB571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09" y="112643"/>
            <a:ext cx="3230822" cy="821635"/>
          </a:xfrm>
        </p:spPr>
        <p:txBody>
          <a:bodyPr/>
          <a:lstStyle/>
          <a:p>
            <a:pPr algn="l"/>
            <a:r>
              <a:rPr lang="en-US" dirty="0"/>
              <a:t>Sign In page: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E0B129-4531-400D-9A5A-0DF9792441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909" y="1097314"/>
            <a:ext cx="11917621" cy="5648043"/>
          </a:xfrm>
        </p:spPr>
      </p:pic>
    </p:spTree>
    <p:extLst>
      <p:ext uri="{BB962C8B-B14F-4D97-AF65-F5344CB8AC3E}">
        <p14:creationId xmlns:p14="http://schemas.microsoft.com/office/powerpoint/2010/main" val="3479353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8D07-BD21-4957-9690-0F57F4750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64" y="89453"/>
            <a:ext cx="4681935" cy="824948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Author Books page 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A80E33-59A8-44D5-B42A-4527A71B0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528" y="1013791"/>
            <a:ext cx="11707090" cy="5636391"/>
          </a:xfrm>
        </p:spPr>
      </p:pic>
    </p:spTree>
    <p:extLst>
      <p:ext uri="{BB962C8B-B14F-4D97-AF65-F5344CB8AC3E}">
        <p14:creationId xmlns:p14="http://schemas.microsoft.com/office/powerpoint/2010/main" val="13369696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EDAA-E10F-4031-A104-7532122DF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747052" cy="834887"/>
          </a:xfrm>
        </p:spPr>
        <p:txBody>
          <a:bodyPr/>
          <a:lstStyle/>
          <a:p>
            <a:pPr algn="l"/>
            <a:r>
              <a:rPr lang="en-US" dirty="0"/>
              <a:t>Payment page 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F39877-632A-492B-BE64-162591C60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964" y="834887"/>
            <a:ext cx="11748654" cy="5746022"/>
          </a:xfrm>
        </p:spPr>
      </p:pic>
    </p:spTree>
    <p:extLst>
      <p:ext uri="{BB962C8B-B14F-4D97-AF65-F5344CB8AC3E}">
        <p14:creationId xmlns:p14="http://schemas.microsoft.com/office/powerpoint/2010/main" val="2784407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37481-D01F-44B3-A929-7FC00256C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5098473" cy="755374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Payment history page: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1385CD-C8BB-4607-81BB-43EF01A9E6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964" y="755374"/>
            <a:ext cx="11734800" cy="5853244"/>
          </a:xfrm>
        </p:spPr>
      </p:pic>
    </p:spTree>
    <p:extLst>
      <p:ext uri="{BB962C8B-B14F-4D97-AF65-F5344CB8AC3E}">
        <p14:creationId xmlns:p14="http://schemas.microsoft.com/office/powerpoint/2010/main" val="1835759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972FC-00EF-4C46-92CB-74C8524D5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023718" cy="722243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Book content view page: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83EB87-2224-46B6-9508-C9CBDA2A73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964" y="834887"/>
            <a:ext cx="11748654" cy="5759877"/>
          </a:xfrm>
        </p:spPr>
      </p:pic>
    </p:spTree>
    <p:extLst>
      <p:ext uri="{BB962C8B-B14F-4D97-AF65-F5344CB8AC3E}">
        <p14:creationId xmlns:p14="http://schemas.microsoft.com/office/powerpoint/2010/main" val="2884638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E4CA4-D803-4529-AC0D-FE5E621D6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379909" cy="742122"/>
          </a:xfrm>
        </p:spPr>
        <p:txBody>
          <a:bodyPr/>
          <a:lstStyle/>
          <a:p>
            <a:pPr algn="l"/>
            <a:r>
              <a:rPr lang="en-US" dirty="0"/>
              <a:t>Invoice page: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A2401F-C4F6-453F-BB43-82541F384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" y="742121"/>
            <a:ext cx="11804073" cy="5894205"/>
          </a:xfrm>
        </p:spPr>
      </p:pic>
    </p:spTree>
    <p:extLst>
      <p:ext uri="{BB962C8B-B14F-4D97-AF65-F5344CB8AC3E}">
        <p14:creationId xmlns:p14="http://schemas.microsoft.com/office/powerpoint/2010/main" val="1315762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D8188-8DCA-4E51-A2C6-3C49DD3B0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Ready to buy!!!?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99F0B-AEC6-4433-BE5D-AD9AD96BB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 algn="ctr">
              <a:buNone/>
            </a:pPr>
            <a:r>
              <a:rPr lang="en-US" dirty="0"/>
              <a:t>------------------------------------------Let’s close the deal today!!!!!!!!!!!!!!!!!!!!!!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pPr marL="36900" indent="0" algn="ctr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36900" indent="0" algn="ctr">
              <a:buNone/>
            </a:pPr>
            <a:r>
              <a:rPr lang="en-US" sz="5400" dirty="0">
                <a:sym typeface="Wingdings" panose="05000000000000000000" pitchFamily="2" charset="2"/>
              </a:rPr>
              <a:t>THANK  YOU </a:t>
            </a:r>
          </a:p>
          <a:p>
            <a:pPr marL="36900" indent="0" algn="ctr">
              <a:buNone/>
            </a:pPr>
            <a:r>
              <a:rPr lang="en-US" sz="5400" dirty="0">
                <a:sym typeface="Wingdings" panose="05000000000000000000" pitchFamily="2" charset="2"/>
              </a:rPr>
              <a:t>Any ?????s</a:t>
            </a:r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492213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0522D-61B4-4DF9-BB98-78E50EA47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Introduction</a:t>
            </a:r>
            <a:br>
              <a:rPr lang="en-US" u="sng" dirty="0"/>
            </a:br>
            <a:br>
              <a:rPr lang="en-US" dirty="0"/>
            </a:br>
            <a:r>
              <a:rPr lang="en-US" dirty="0"/>
              <a:t>Connecting all of us with the world of "BOOKS"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9ED25-C309-423C-9297-3214D9BC8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574525"/>
            <a:ext cx="10353762" cy="3364637"/>
          </a:xfrm>
        </p:spPr>
        <p:txBody>
          <a:bodyPr/>
          <a:lstStyle/>
          <a:p>
            <a:r>
              <a:rPr lang="en-US" dirty="0"/>
              <a:t>Here you can find wide range of books to gain knowledge in the varies platforms.</a:t>
            </a:r>
          </a:p>
          <a:p>
            <a:r>
              <a:rPr lang="en-US" dirty="0"/>
              <a:t> All the books will be available in fingertips. </a:t>
            </a:r>
          </a:p>
          <a:p>
            <a:r>
              <a:rPr lang="en-US" dirty="0"/>
              <a:t>One can buy the book and read it for the later interests. </a:t>
            </a:r>
          </a:p>
          <a:p>
            <a:r>
              <a:rPr lang="en-US" dirty="0"/>
              <a:t>Need not to carry the physical books anymore.</a:t>
            </a:r>
          </a:p>
          <a:p>
            <a:r>
              <a:rPr lang="en-US" dirty="0"/>
              <a:t>Buy anywhere, read everywhere.</a:t>
            </a:r>
          </a:p>
          <a:p>
            <a:r>
              <a:rPr lang="en-US" dirty="0"/>
              <a:t>Save the environment in all the means.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85011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pPr marL="36900" lvl="0" indent="0">
              <a:buNone/>
            </a:pPr>
            <a:endParaRPr lang="en-US" sz="2400" dirty="0"/>
          </a:p>
          <a:p>
            <a:r>
              <a:rPr lang="en-US" sz="2400" dirty="0"/>
              <a:t>Author</a:t>
            </a:r>
          </a:p>
          <a:p>
            <a:r>
              <a:rPr lang="en-US" sz="2400" dirty="0"/>
              <a:t>Reader</a:t>
            </a:r>
          </a:p>
          <a:p>
            <a:r>
              <a:rPr lang="en-US" sz="2400" dirty="0"/>
              <a:t>Guest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8C004B-E85D-498D-A96D-066D72677C01}"/>
              </a:ext>
            </a:extLst>
          </p:cNvPr>
          <p:cNvSpPr txBox="1"/>
          <p:nvPr/>
        </p:nvSpPr>
        <p:spPr>
          <a:xfrm>
            <a:off x="886387" y="2796466"/>
            <a:ext cx="3808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Main roles played :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B1B7-F569-4CAE-92EF-91F6CD2D2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8B148-D605-481E-B580-65FC0E8C5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66899"/>
            <a:ext cx="10353762" cy="406338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Author able to signup to the site with some of the common details like Name, Email Id and Phone number.</a:t>
            </a:r>
          </a:p>
          <a:p>
            <a:r>
              <a:rPr lang="en-US" sz="2400" dirty="0">
                <a:solidFill>
                  <a:schemeClr val="tx2"/>
                </a:solidFill>
              </a:rPr>
              <a:t>Once signed up successfully one can able to login to the site.</a:t>
            </a:r>
          </a:p>
          <a:p>
            <a:r>
              <a:rPr lang="en-US" sz="2400" dirty="0">
                <a:solidFill>
                  <a:schemeClr val="tx2"/>
                </a:solidFill>
              </a:rPr>
              <a:t>Once logged in, has access to add the book and to write the book.</a:t>
            </a:r>
          </a:p>
          <a:p>
            <a:r>
              <a:rPr lang="en-US" sz="2400" dirty="0">
                <a:solidFill>
                  <a:schemeClr val="tx2"/>
                </a:solidFill>
              </a:rPr>
              <a:t>Author can update the content of the book after he\she added.</a:t>
            </a:r>
          </a:p>
          <a:p>
            <a:r>
              <a:rPr lang="en-US" sz="2400" dirty="0">
                <a:solidFill>
                  <a:schemeClr val="tx2"/>
                </a:solidFill>
              </a:rPr>
              <a:t>Author able to block  and unblock his\her book so that book anymore available to the readers to access.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2614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B1B7-F569-4CAE-92EF-91F6CD2D2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8B148-D605-481E-B580-65FC0E8C5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66899"/>
            <a:ext cx="10353762" cy="406338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Reader can also register to the site with some of the common details like Email Id and Phone number.</a:t>
            </a:r>
          </a:p>
          <a:p>
            <a:r>
              <a:rPr lang="en-US" sz="2400" dirty="0">
                <a:solidFill>
                  <a:schemeClr val="tx2"/>
                </a:solidFill>
              </a:rPr>
              <a:t>Once signed up successfully one can able to login to the site.</a:t>
            </a:r>
          </a:p>
          <a:p>
            <a:r>
              <a:rPr lang="en-US" sz="2400" dirty="0">
                <a:solidFill>
                  <a:schemeClr val="tx2"/>
                </a:solidFill>
              </a:rPr>
              <a:t>Once logged in ,one can has access to search the books based on Category, based on the Author and Publisher of the book.</a:t>
            </a:r>
          </a:p>
          <a:p>
            <a:r>
              <a:rPr lang="en-US" sz="2400" dirty="0"/>
              <a:t>If the book got decided, one</a:t>
            </a:r>
            <a:r>
              <a:rPr lang="en-US" sz="2400" dirty="0">
                <a:solidFill>
                  <a:schemeClr val="tx2"/>
                </a:solidFill>
              </a:rPr>
              <a:t> can buy the book by entering his\her email id.</a:t>
            </a:r>
          </a:p>
          <a:p>
            <a:r>
              <a:rPr lang="en-US" sz="2400" dirty="0">
                <a:solidFill>
                  <a:schemeClr val="tx2"/>
                </a:solidFill>
              </a:rPr>
              <a:t>Upon successful payment one can read the content of the book </a:t>
            </a:r>
            <a:r>
              <a:rPr lang="en-US" sz="2400" dirty="0"/>
              <a:t>and view the invoice for book purchase.</a:t>
            </a:r>
          </a:p>
          <a:p>
            <a:endParaRPr lang="en-US" sz="2400" dirty="0">
              <a:solidFill>
                <a:schemeClr val="tx2"/>
              </a:solidFill>
            </a:endParaRPr>
          </a:p>
          <a:p>
            <a:pPr marL="3690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4050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B1B7-F569-4CAE-92EF-91F6CD2D2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10353762" cy="1257300"/>
          </a:xfrm>
        </p:spPr>
        <p:txBody>
          <a:bodyPr/>
          <a:lstStyle/>
          <a:p>
            <a:r>
              <a:rPr lang="en-US" dirty="0"/>
              <a:t>Guest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8B148-D605-481E-B580-65FC0E8C5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66899"/>
            <a:ext cx="10353762" cy="4063383"/>
          </a:xfrm>
        </p:spPr>
        <p:txBody>
          <a:bodyPr>
            <a:normAutofit/>
          </a:bodyPr>
          <a:lstStyle/>
          <a:p>
            <a:pPr fontAlgn="ctr"/>
            <a:r>
              <a:rPr lang="en-US" sz="2400" dirty="0"/>
              <a:t>No sign up and login for the guest user. </a:t>
            </a:r>
          </a:p>
          <a:p>
            <a:pPr fontAlgn="ctr"/>
            <a:r>
              <a:rPr lang="en-US" sz="2400" dirty="0"/>
              <a:t>One can access the books page where he\she can search for the books based on Author Name ,Price and Category.</a:t>
            </a:r>
          </a:p>
          <a:p>
            <a:pPr fontAlgn="ctr"/>
            <a:r>
              <a:rPr lang="en-US" sz="2400" dirty="0"/>
              <a:t>Once he gets the result, he\she can perform payment by entering his\her email id.</a:t>
            </a:r>
          </a:p>
          <a:p>
            <a:pPr fontAlgn="ctr"/>
            <a:r>
              <a:rPr lang="en-US" sz="2400" dirty="0"/>
              <a:t>Upon successful payment one can read the content of the book and view the invoice for book purchased.</a:t>
            </a:r>
          </a:p>
          <a:p>
            <a:pPr marL="3690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8584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	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2186609"/>
            <a:ext cx="4403596" cy="3604591"/>
          </a:xfrm>
        </p:spPr>
        <p:txBody>
          <a:bodyPr anchor="t">
            <a:normAutofit/>
          </a:bodyPr>
          <a:lstStyle/>
          <a:p>
            <a:r>
              <a:rPr lang="en-US" sz="2400" dirty="0"/>
              <a:t>Asp .Net core Web Api’s</a:t>
            </a:r>
          </a:p>
          <a:p>
            <a:r>
              <a:rPr lang="en-US" sz="2400" dirty="0"/>
              <a:t>Angular</a:t>
            </a:r>
          </a:p>
          <a:p>
            <a:r>
              <a:rPr lang="en-US" sz="2400" dirty="0"/>
              <a:t>SQL</a:t>
            </a:r>
          </a:p>
          <a:p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67E9B0-0026-4006-923D-BF42786722A8}"/>
              </a:ext>
            </a:extLst>
          </p:cNvPr>
          <p:cNvSpPr txBox="1"/>
          <p:nvPr/>
        </p:nvSpPr>
        <p:spPr>
          <a:xfrm>
            <a:off x="887911" y="2753139"/>
            <a:ext cx="4300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Technical Requirements: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20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51640" y="10"/>
            <a:ext cx="6096000" cy="685799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888435"/>
            <a:ext cx="4403596" cy="3902765"/>
          </a:xfrm>
        </p:spPr>
        <p:txBody>
          <a:bodyPr anchor="t">
            <a:normAutofit/>
          </a:bodyPr>
          <a:lstStyle/>
          <a:p>
            <a:r>
              <a:rPr lang="en-US" sz="2400" dirty="0"/>
              <a:t>Visual Studio 2022</a:t>
            </a:r>
          </a:p>
          <a:p>
            <a:r>
              <a:rPr lang="en-US" sz="2400" dirty="0"/>
              <a:t>Visual Studio Code</a:t>
            </a:r>
          </a:p>
          <a:p>
            <a:r>
              <a:rPr lang="en-US" sz="2400" dirty="0"/>
              <a:t>SQL server Management Studio</a:t>
            </a:r>
          </a:p>
          <a:p>
            <a:r>
              <a:rPr lang="en-US" sz="2400" dirty="0"/>
              <a:t>RabbitmQ</a:t>
            </a:r>
          </a:p>
          <a:p>
            <a:r>
              <a:rPr lang="en-US" sz="2400" dirty="0"/>
              <a:t>Azure</a:t>
            </a:r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A99DF8-C523-41CF-8CEC-6CD22421EE06}"/>
              </a:ext>
            </a:extLst>
          </p:cNvPr>
          <p:cNvSpPr txBox="1"/>
          <p:nvPr/>
        </p:nvSpPr>
        <p:spPr>
          <a:xfrm>
            <a:off x="775252" y="2663687"/>
            <a:ext cx="4412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Software Requirements :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5413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0522D-61B4-4DF9-BB98-78E50EA47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0836"/>
            <a:ext cx="5298162" cy="900545"/>
          </a:xfrm>
        </p:spPr>
        <p:txBody>
          <a:bodyPr/>
          <a:lstStyle/>
          <a:p>
            <a:pPr algn="l"/>
            <a:r>
              <a:rPr lang="en-US" dirty="0"/>
              <a:t>Home page: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5965E2-3FE1-4D41-8F06-C534174889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109" y="1011381"/>
            <a:ext cx="11734800" cy="5569528"/>
          </a:xfrm>
        </p:spPr>
      </p:pic>
    </p:spTree>
    <p:extLst>
      <p:ext uri="{BB962C8B-B14F-4D97-AF65-F5344CB8AC3E}">
        <p14:creationId xmlns:p14="http://schemas.microsoft.com/office/powerpoint/2010/main" val="42470576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{BF964118-F3BA-4521-A1DC-BD1A7FBCD737}tf55705232_win32</Template>
  <TotalTime>109</TotalTime>
  <Words>428</Words>
  <Application>Microsoft Office PowerPoint</Application>
  <PresentationFormat>Widescreen</PresentationFormat>
  <Paragraphs>60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Goudy Old Style</vt:lpstr>
      <vt:lpstr>Wingdings 2</vt:lpstr>
      <vt:lpstr>SlateVTI</vt:lpstr>
      <vt:lpstr>DIGITAL BOOKS</vt:lpstr>
      <vt:lpstr>Introduction  Connecting all of us with the world of "BOOKS" </vt:lpstr>
      <vt:lpstr>PowerPoint Presentation</vt:lpstr>
      <vt:lpstr>Author</vt:lpstr>
      <vt:lpstr>Reader</vt:lpstr>
      <vt:lpstr>Guest</vt:lpstr>
      <vt:lpstr> </vt:lpstr>
      <vt:lpstr>PowerPoint Presentation</vt:lpstr>
      <vt:lpstr>Home page:</vt:lpstr>
      <vt:lpstr>Sign Up page :</vt:lpstr>
      <vt:lpstr>Sign In page:</vt:lpstr>
      <vt:lpstr>Author Books page :</vt:lpstr>
      <vt:lpstr>Payment page :</vt:lpstr>
      <vt:lpstr>Payment history page:</vt:lpstr>
      <vt:lpstr>Book content view page:</vt:lpstr>
      <vt:lpstr>Invoice page:</vt:lpstr>
      <vt:lpstr>Ready to buy!!!?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BOOKS</dc:title>
  <dc:creator>Srijani, BM (Cognizant)</dc:creator>
  <cp:lastModifiedBy>Srijani, BM (Cognizant)</cp:lastModifiedBy>
  <cp:revision>1</cp:revision>
  <dcterms:created xsi:type="dcterms:W3CDTF">2022-08-28T08:44:40Z</dcterms:created>
  <dcterms:modified xsi:type="dcterms:W3CDTF">2022-08-28T13:53:34Z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